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77" r:id="rId4"/>
    <p:sldId id="257" r:id="rId5"/>
    <p:sldId id="259" r:id="rId6"/>
    <p:sldId id="261" r:id="rId7"/>
    <p:sldId id="275" r:id="rId8"/>
    <p:sldId id="272" r:id="rId9"/>
    <p:sldId id="265" r:id="rId10"/>
    <p:sldId id="273" r:id="rId11"/>
    <p:sldId id="266" r:id="rId12"/>
    <p:sldId id="268" r:id="rId13"/>
    <p:sldId id="282" r:id="rId14"/>
    <p:sldId id="270" r:id="rId15"/>
    <p:sldId id="271" r:id="rId16"/>
    <p:sldId id="26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0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customXml" Target="../customXml/item3.xml"/><Relationship Id="rId22" Type="http://schemas.openxmlformats.org/officeDocument/2006/relationships/customXml" Target="../customXml/item2.xml"/><Relationship Id="rId21" Type="http://schemas.openxmlformats.org/officeDocument/2006/relationships/customXml" Target="../customXml/item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BC75DE-EAA3-401A-87FD-58E423102274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684CB4-1354-4B56-AAC1-4594A682EB12}">
      <dgm:prSet/>
      <dgm:spPr/>
      <dgm:t>
        <a:bodyPr/>
        <a:lstStyle/>
        <a:p>
          <a:pPr rtl="0"/>
          <a:r>
            <a:rPr lang="en-US" dirty="0"/>
            <a:t>Phase 1: </a:t>
          </a:r>
          <a:r>
            <a:rPr lang="en-US" dirty="0">
              <a:latin typeface="Aptos Display" panose="020B0004020202020204"/>
            </a:rPr>
            <a:t>Research and Development</a:t>
          </a:r>
          <a:endParaRPr lang="en-US" dirty="0"/>
        </a:p>
      </dgm:t>
    </dgm:pt>
    <dgm:pt modelId="{BE1E8B59-7E8C-49E5-A517-695C3475216B}" cxnId="{EEB3B2D7-468F-407F-AD4C-29CA100F387F}" type="parTrans">
      <dgm:prSet/>
      <dgm:spPr/>
      <dgm:t>
        <a:bodyPr/>
        <a:lstStyle/>
        <a:p>
          <a:endParaRPr lang="en-US"/>
        </a:p>
      </dgm:t>
    </dgm:pt>
    <dgm:pt modelId="{3867EABF-5EAB-4445-AFCA-B6C9604DEE4E}" cxnId="{EEB3B2D7-468F-407F-AD4C-29CA100F387F}" type="sibTrans">
      <dgm:prSet/>
      <dgm:spPr/>
      <dgm:t>
        <a:bodyPr/>
        <a:lstStyle/>
        <a:p>
          <a:endParaRPr lang="en-US"/>
        </a:p>
      </dgm:t>
    </dgm:pt>
    <dgm:pt modelId="{2C04337E-31B5-4E44-9574-CFD4F6595998}">
      <dgm:prSet/>
      <dgm:spPr/>
      <dgm:t>
        <a:bodyPr/>
        <a:lstStyle/>
        <a:p>
          <a:pPr rtl="0"/>
          <a:r>
            <a:rPr lang="en-US" dirty="0"/>
            <a:t>Phase 2: </a:t>
          </a:r>
          <a:r>
            <a:rPr lang="en-US" dirty="0">
              <a:latin typeface="Aptos Display" panose="020B0004020202020204"/>
            </a:rPr>
            <a:t> Implementation and Optimization</a:t>
          </a:r>
          <a:endParaRPr lang="en-US" dirty="0"/>
        </a:p>
      </dgm:t>
    </dgm:pt>
    <dgm:pt modelId="{8CB07837-6B4D-4C1B-81C9-45587FF389B1}" cxnId="{A7C4095C-0B13-4C26-A3D5-63FA28772310}" type="parTrans">
      <dgm:prSet/>
      <dgm:spPr/>
      <dgm:t>
        <a:bodyPr/>
        <a:lstStyle/>
        <a:p>
          <a:endParaRPr lang="en-US"/>
        </a:p>
      </dgm:t>
    </dgm:pt>
    <dgm:pt modelId="{15E916FF-E58F-4586-B04C-500FD8981441}" cxnId="{A7C4095C-0B13-4C26-A3D5-63FA28772310}" type="sibTrans">
      <dgm:prSet/>
      <dgm:spPr/>
      <dgm:t>
        <a:bodyPr/>
        <a:lstStyle/>
        <a:p>
          <a:endParaRPr lang="en-US"/>
        </a:p>
      </dgm:t>
    </dgm:pt>
    <dgm:pt modelId="{437F298B-CF61-440F-9311-3FAB88FE8C75}">
      <dgm:prSet/>
      <dgm:spPr/>
      <dgm:t>
        <a:bodyPr/>
        <a:lstStyle/>
        <a:p>
          <a:pPr rtl="0"/>
          <a:r>
            <a:rPr lang="en-US" dirty="0"/>
            <a:t>Phase 3: </a:t>
          </a:r>
          <a:r>
            <a:rPr lang="en-US" dirty="0">
              <a:latin typeface="Aptos Display" panose="020B0004020202020204"/>
            </a:rPr>
            <a:t>Verification</a:t>
          </a:r>
          <a:r>
            <a:rPr lang="en-US" dirty="0"/>
            <a:t> and validation</a:t>
          </a:r>
        </a:p>
      </dgm:t>
    </dgm:pt>
    <dgm:pt modelId="{9DC7448C-958B-4AC2-A98A-AD8E7F857E82}" cxnId="{2A11D744-EAF7-47A2-9173-2BDA54D0FA3D}" type="parTrans">
      <dgm:prSet/>
      <dgm:spPr/>
      <dgm:t>
        <a:bodyPr/>
        <a:lstStyle/>
        <a:p>
          <a:endParaRPr lang="en-US"/>
        </a:p>
      </dgm:t>
    </dgm:pt>
    <dgm:pt modelId="{B9E03501-2BB6-4A6E-BFBB-7F12E478E877}" cxnId="{2A11D744-EAF7-47A2-9173-2BDA54D0FA3D}" type="sibTrans">
      <dgm:prSet/>
      <dgm:spPr/>
      <dgm:t>
        <a:bodyPr/>
        <a:lstStyle/>
        <a:p>
          <a:endParaRPr lang="en-US"/>
        </a:p>
      </dgm:t>
    </dgm:pt>
    <dgm:pt modelId="{CBE9569E-151B-4624-BAE8-A0B1EB7B0FCC}" type="pres">
      <dgm:prSet presAssocID="{64BC75DE-EAA3-401A-87FD-58E423102274}" presName="Name0" presStyleCnt="0">
        <dgm:presLayoutVars>
          <dgm:dir/>
          <dgm:resizeHandles val="exact"/>
        </dgm:presLayoutVars>
      </dgm:prSet>
      <dgm:spPr/>
    </dgm:pt>
    <dgm:pt modelId="{968430FB-EB7D-414A-8720-CE560A52E69B}" type="pres">
      <dgm:prSet presAssocID="{64BC75DE-EAA3-401A-87FD-58E423102274}" presName="arrow" presStyleLbl="bgShp" presStyleIdx="0" presStyleCnt="1"/>
      <dgm:spPr/>
    </dgm:pt>
    <dgm:pt modelId="{8B0C21B8-AD1D-4ECF-A5CA-D8623CAA2FED}" type="pres">
      <dgm:prSet presAssocID="{64BC75DE-EAA3-401A-87FD-58E423102274}" presName="points" presStyleCnt="0"/>
      <dgm:spPr/>
    </dgm:pt>
    <dgm:pt modelId="{445935C2-C672-4CFF-AD8F-F44DBC934BAC}" type="pres">
      <dgm:prSet presAssocID="{CA684CB4-1354-4B56-AAC1-4594A682EB12}" presName="compositeA" presStyleCnt="0"/>
      <dgm:spPr/>
    </dgm:pt>
    <dgm:pt modelId="{D01733DB-DD9E-4714-9A83-AAAF3E41AE53}" type="pres">
      <dgm:prSet presAssocID="{CA684CB4-1354-4B56-AAC1-4594A682EB12}" presName="textA" presStyleLbl="revTx" presStyleIdx="0" presStyleCnt="3">
        <dgm:presLayoutVars>
          <dgm:bulletEnabled val="1"/>
        </dgm:presLayoutVars>
      </dgm:prSet>
      <dgm:spPr/>
    </dgm:pt>
    <dgm:pt modelId="{998ECAEF-1565-4255-952C-CB6F8B57D3F3}" type="pres">
      <dgm:prSet presAssocID="{CA684CB4-1354-4B56-AAC1-4594A682EB12}" presName="circleA" presStyleLbl="node1" presStyleIdx="0" presStyleCnt="3"/>
      <dgm:spPr/>
    </dgm:pt>
    <dgm:pt modelId="{F57355A7-F12C-49E5-AB79-5E586B03587A}" type="pres">
      <dgm:prSet presAssocID="{CA684CB4-1354-4B56-AAC1-4594A682EB12}" presName="spaceA" presStyleCnt="0"/>
      <dgm:spPr/>
    </dgm:pt>
    <dgm:pt modelId="{C14B3E12-89E6-42E8-805A-0768FCBB1F7A}" type="pres">
      <dgm:prSet presAssocID="{3867EABF-5EAB-4445-AFCA-B6C9604DEE4E}" presName="space" presStyleCnt="0"/>
      <dgm:spPr/>
    </dgm:pt>
    <dgm:pt modelId="{23022607-2C7B-4F7A-B553-462BCABE2B23}" type="pres">
      <dgm:prSet presAssocID="{2C04337E-31B5-4E44-9574-CFD4F6595998}" presName="compositeB" presStyleCnt="0"/>
      <dgm:spPr/>
    </dgm:pt>
    <dgm:pt modelId="{C0DE9424-B1C7-4A5C-9DBD-C19F74DE5DE7}" type="pres">
      <dgm:prSet presAssocID="{2C04337E-31B5-4E44-9574-CFD4F6595998}" presName="textB" presStyleLbl="revTx" presStyleIdx="1" presStyleCnt="3">
        <dgm:presLayoutVars>
          <dgm:bulletEnabled val="1"/>
        </dgm:presLayoutVars>
      </dgm:prSet>
      <dgm:spPr/>
    </dgm:pt>
    <dgm:pt modelId="{02318C5B-29EC-4C13-A3FE-FFD1AF757E88}" type="pres">
      <dgm:prSet presAssocID="{2C04337E-31B5-4E44-9574-CFD4F6595998}" presName="circleB" presStyleLbl="node1" presStyleIdx="1" presStyleCnt="3"/>
      <dgm:spPr/>
    </dgm:pt>
    <dgm:pt modelId="{74D645AC-518B-48DB-89A9-9FC297AD2128}" type="pres">
      <dgm:prSet presAssocID="{2C04337E-31B5-4E44-9574-CFD4F6595998}" presName="spaceB" presStyleCnt="0"/>
      <dgm:spPr/>
    </dgm:pt>
    <dgm:pt modelId="{21269365-7C57-4049-A945-7AFFDF20D233}" type="pres">
      <dgm:prSet presAssocID="{15E916FF-E58F-4586-B04C-500FD8981441}" presName="space" presStyleCnt="0"/>
      <dgm:spPr/>
    </dgm:pt>
    <dgm:pt modelId="{AFCA8212-7D23-41AE-9419-BC513CF4FEED}" type="pres">
      <dgm:prSet presAssocID="{437F298B-CF61-440F-9311-3FAB88FE8C75}" presName="compositeA" presStyleCnt="0"/>
      <dgm:spPr/>
    </dgm:pt>
    <dgm:pt modelId="{F7FE9BB3-21E1-43E7-9B4C-770413068787}" type="pres">
      <dgm:prSet presAssocID="{437F298B-CF61-440F-9311-3FAB88FE8C75}" presName="textA" presStyleLbl="revTx" presStyleIdx="2" presStyleCnt="3">
        <dgm:presLayoutVars>
          <dgm:bulletEnabled val="1"/>
        </dgm:presLayoutVars>
      </dgm:prSet>
      <dgm:spPr/>
    </dgm:pt>
    <dgm:pt modelId="{3243C646-BFA7-45B2-9109-21DFDE8276BB}" type="pres">
      <dgm:prSet presAssocID="{437F298B-CF61-440F-9311-3FAB88FE8C75}" presName="circleA" presStyleLbl="node1" presStyleIdx="2" presStyleCnt="3"/>
      <dgm:spPr/>
    </dgm:pt>
    <dgm:pt modelId="{586A65D5-5458-4951-B2EA-457DE495B6A0}" type="pres">
      <dgm:prSet presAssocID="{437F298B-CF61-440F-9311-3FAB88FE8C75}" presName="spaceA" presStyleCnt="0"/>
      <dgm:spPr/>
    </dgm:pt>
  </dgm:ptLst>
  <dgm:cxnLst>
    <dgm:cxn modelId="{47AA8705-E5AA-4830-99EC-61D426F435A3}" type="presOf" srcId="{437F298B-CF61-440F-9311-3FAB88FE8C75}" destId="{F7FE9BB3-21E1-43E7-9B4C-770413068787}" srcOrd="0" destOrd="0" presId="urn:microsoft.com/office/officeart/2005/8/layout/hProcess11"/>
    <dgm:cxn modelId="{FF8EB90E-E936-4380-A9FA-EB935CF9ADEB}" type="presOf" srcId="{2C04337E-31B5-4E44-9574-CFD4F6595998}" destId="{C0DE9424-B1C7-4A5C-9DBD-C19F74DE5DE7}" srcOrd="0" destOrd="0" presId="urn:microsoft.com/office/officeart/2005/8/layout/hProcess11"/>
    <dgm:cxn modelId="{A7C4095C-0B13-4C26-A3D5-63FA28772310}" srcId="{64BC75DE-EAA3-401A-87FD-58E423102274}" destId="{2C04337E-31B5-4E44-9574-CFD4F6595998}" srcOrd="1" destOrd="0" parTransId="{8CB07837-6B4D-4C1B-81C9-45587FF389B1}" sibTransId="{15E916FF-E58F-4586-B04C-500FD8981441}"/>
    <dgm:cxn modelId="{2A11D744-EAF7-47A2-9173-2BDA54D0FA3D}" srcId="{64BC75DE-EAA3-401A-87FD-58E423102274}" destId="{437F298B-CF61-440F-9311-3FAB88FE8C75}" srcOrd="2" destOrd="0" parTransId="{9DC7448C-958B-4AC2-A98A-AD8E7F857E82}" sibTransId="{B9E03501-2BB6-4A6E-BFBB-7F12E478E877}"/>
    <dgm:cxn modelId="{2C96DB94-7E0D-4891-8430-AEBAF011F4A7}" type="presOf" srcId="{CA684CB4-1354-4B56-AAC1-4594A682EB12}" destId="{D01733DB-DD9E-4714-9A83-AAAF3E41AE53}" srcOrd="0" destOrd="0" presId="urn:microsoft.com/office/officeart/2005/8/layout/hProcess11"/>
    <dgm:cxn modelId="{C82016BE-80B4-41F9-A86A-FD2DC9E6688C}" type="presOf" srcId="{64BC75DE-EAA3-401A-87FD-58E423102274}" destId="{CBE9569E-151B-4624-BAE8-A0B1EB7B0FCC}" srcOrd="0" destOrd="0" presId="urn:microsoft.com/office/officeart/2005/8/layout/hProcess11"/>
    <dgm:cxn modelId="{EEB3B2D7-468F-407F-AD4C-29CA100F387F}" srcId="{64BC75DE-EAA3-401A-87FD-58E423102274}" destId="{CA684CB4-1354-4B56-AAC1-4594A682EB12}" srcOrd="0" destOrd="0" parTransId="{BE1E8B59-7E8C-49E5-A517-695C3475216B}" sibTransId="{3867EABF-5EAB-4445-AFCA-B6C9604DEE4E}"/>
    <dgm:cxn modelId="{DC8B36F2-1B1A-41C2-B7D4-13451C034A24}" type="presParOf" srcId="{CBE9569E-151B-4624-BAE8-A0B1EB7B0FCC}" destId="{968430FB-EB7D-414A-8720-CE560A52E69B}" srcOrd="0" destOrd="0" presId="urn:microsoft.com/office/officeart/2005/8/layout/hProcess11"/>
    <dgm:cxn modelId="{3C949958-1D62-4DCF-8F39-A3DDDFC30700}" type="presParOf" srcId="{CBE9569E-151B-4624-BAE8-A0B1EB7B0FCC}" destId="{8B0C21B8-AD1D-4ECF-A5CA-D8623CAA2FED}" srcOrd="1" destOrd="0" presId="urn:microsoft.com/office/officeart/2005/8/layout/hProcess11"/>
    <dgm:cxn modelId="{B964F013-77EF-491E-8735-0C99D51B33AD}" type="presParOf" srcId="{8B0C21B8-AD1D-4ECF-A5CA-D8623CAA2FED}" destId="{445935C2-C672-4CFF-AD8F-F44DBC934BAC}" srcOrd="0" destOrd="0" presId="urn:microsoft.com/office/officeart/2005/8/layout/hProcess11"/>
    <dgm:cxn modelId="{E9FDB3C6-CFD9-4DAB-873B-A0763EC46BB5}" type="presParOf" srcId="{445935C2-C672-4CFF-AD8F-F44DBC934BAC}" destId="{D01733DB-DD9E-4714-9A83-AAAF3E41AE53}" srcOrd="0" destOrd="0" presId="urn:microsoft.com/office/officeart/2005/8/layout/hProcess11"/>
    <dgm:cxn modelId="{189ED2FB-37F6-45EA-BB4B-A0BDBC014278}" type="presParOf" srcId="{445935C2-C672-4CFF-AD8F-F44DBC934BAC}" destId="{998ECAEF-1565-4255-952C-CB6F8B57D3F3}" srcOrd="1" destOrd="0" presId="urn:microsoft.com/office/officeart/2005/8/layout/hProcess11"/>
    <dgm:cxn modelId="{0787BB2B-8EDD-4028-BF60-A585038EA2C5}" type="presParOf" srcId="{445935C2-C672-4CFF-AD8F-F44DBC934BAC}" destId="{F57355A7-F12C-49E5-AB79-5E586B03587A}" srcOrd="2" destOrd="0" presId="urn:microsoft.com/office/officeart/2005/8/layout/hProcess11"/>
    <dgm:cxn modelId="{C09C2216-61EC-4E14-AC37-3A7272BBF5D9}" type="presParOf" srcId="{8B0C21B8-AD1D-4ECF-A5CA-D8623CAA2FED}" destId="{C14B3E12-89E6-42E8-805A-0768FCBB1F7A}" srcOrd="1" destOrd="0" presId="urn:microsoft.com/office/officeart/2005/8/layout/hProcess11"/>
    <dgm:cxn modelId="{27CC8860-EF31-490E-925D-0325E53E90A8}" type="presParOf" srcId="{8B0C21B8-AD1D-4ECF-A5CA-D8623CAA2FED}" destId="{23022607-2C7B-4F7A-B553-462BCABE2B23}" srcOrd="2" destOrd="0" presId="urn:microsoft.com/office/officeart/2005/8/layout/hProcess11"/>
    <dgm:cxn modelId="{FFE54573-D20F-4888-A1EC-431E9682A7A2}" type="presParOf" srcId="{23022607-2C7B-4F7A-B553-462BCABE2B23}" destId="{C0DE9424-B1C7-4A5C-9DBD-C19F74DE5DE7}" srcOrd="0" destOrd="0" presId="urn:microsoft.com/office/officeart/2005/8/layout/hProcess11"/>
    <dgm:cxn modelId="{99E7DC54-13D3-49C2-9C15-EE016455203E}" type="presParOf" srcId="{23022607-2C7B-4F7A-B553-462BCABE2B23}" destId="{02318C5B-29EC-4C13-A3FE-FFD1AF757E88}" srcOrd="1" destOrd="0" presId="urn:microsoft.com/office/officeart/2005/8/layout/hProcess11"/>
    <dgm:cxn modelId="{C0D5CD8B-DF16-4870-BC53-C4DC758933A0}" type="presParOf" srcId="{23022607-2C7B-4F7A-B553-462BCABE2B23}" destId="{74D645AC-518B-48DB-89A9-9FC297AD2128}" srcOrd="2" destOrd="0" presId="urn:microsoft.com/office/officeart/2005/8/layout/hProcess11"/>
    <dgm:cxn modelId="{540F77CC-CD39-418C-A4FF-8374B570F8F0}" type="presParOf" srcId="{8B0C21B8-AD1D-4ECF-A5CA-D8623CAA2FED}" destId="{21269365-7C57-4049-A945-7AFFDF20D233}" srcOrd="3" destOrd="0" presId="urn:microsoft.com/office/officeart/2005/8/layout/hProcess11"/>
    <dgm:cxn modelId="{2FE3C4D6-A5AC-413D-A9DD-029ED3DB661E}" type="presParOf" srcId="{8B0C21B8-AD1D-4ECF-A5CA-D8623CAA2FED}" destId="{AFCA8212-7D23-41AE-9419-BC513CF4FEED}" srcOrd="4" destOrd="0" presId="urn:microsoft.com/office/officeart/2005/8/layout/hProcess11"/>
    <dgm:cxn modelId="{C0C554AD-8919-4EF0-A4A9-1B5D690D9AF2}" type="presParOf" srcId="{AFCA8212-7D23-41AE-9419-BC513CF4FEED}" destId="{F7FE9BB3-21E1-43E7-9B4C-770413068787}" srcOrd="0" destOrd="0" presId="urn:microsoft.com/office/officeart/2005/8/layout/hProcess11"/>
    <dgm:cxn modelId="{136A96AA-486C-4B34-AD3D-282CF6083CCA}" type="presParOf" srcId="{AFCA8212-7D23-41AE-9419-BC513CF4FEED}" destId="{3243C646-BFA7-45B2-9109-21DFDE8276BB}" srcOrd="1" destOrd="0" presId="urn:microsoft.com/office/officeart/2005/8/layout/hProcess11"/>
    <dgm:cxn modelId="{3DC6C60F-CC07-4986-B342-761AA5D8ACCD}" type="presParOf" srcId="{AFCA8212-7D23-41AE-9419-BC513CF4FEED}" destId="{586A65D5-5458-4951-B2EA-457DE495B6A0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804A71-63C1-4344-8229-ED8ED447DB4A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F25084-7EF2-4333-94EF-3570801E7219}">
      <dgm:prSet custT="1"/>
      <dgm:spPr/>
      <dgm:t>
        <a:bodyPr/>
        <a:lstStyle/>
        <a:p>
          <a:r>
            <a:rPr lang="en-US" sz="1200" b="0" dirty="0">
              <a:latin typeface="Aptos Display" panose="020B0004020202020204"/>
            </a:rPr>
            <a:t>4-6/2025</a:t>
          </a:r>
          <a:r>
            <a:rPr lang="en-US" sz="1200" b="0" dirty="0"/>
            <a:t>: Market research, requirements gathering, and initial implementation.</a:t>
          </a:r>
        </a:p>
      </dgm:t>
    </dgm:pt>
    <dgm:pt modelId="{4E240602-B3BA-4F25-8576-7322C21B0E32}" cxnId="{431EC1DE-EFDE-4097-A634-4EFFE2D7F299}" type="parTrans">
      <dgm:prSet/>
      <dgm:spPr/>
      <dgm:t>
        <a:bodyPr/>
        <a:lstStyle/>
        <a:p>
          <a:endParaRPr lang="en-US"/>
        </a:p>
      </dgm:t>
    </dgm:pt>
    <dgm:pt modelId="{6578A62C-B98F-4432-8AC2-136F84345924}" cxnId="{431EC1DE-EFDE-4097-A634-4EFFE2D7F299}" type="sibTrans">
      <dgm:prSet/>
      <dgm:spPr/>
      <dgm:t>
        <a:bodyPr/>
        <a:lstStyle/>
        <a:p>
          <a:endParaRPr lang="en-US"/>
        </a:p>
      </dgm:t>
    </dgm:pt>
    <dgm:pt modelId="{2FE93F87-5807-4212-961B-5EEDD21CBB42}">
      <dgm:prSet custT="1"/>
      <dgm:spPr/>
      <dgm:t>
        <a:bodyPr/>
        <a:lstStyle/>
        <a:p>
          <a:r>
            <a:rPr lang="en-US" sz="1200" b="0" dirty="0">
              <a:latin typeface="Aptos Display" panose="020B0004020202020204"/>
            </a:rPr>
            <a:t>7-9/2025</a:t>
          </a:r>
          <a:r>
            <a:rPr lang="en-US" sz="1200" b="0" dirty="0"/>
            <a:t>: Develop, testing and evaluation version 0.1</a:t>
          </a:r>
        </a:p>
      </dgm:t>
    </dgm:pt>
    <dgm:pt modelId="{76F9C7B4-4387-460B-87B6-645668318052}" cxnId="{C6AAD2AB-9F33-4F17-8871-C07CD113D40D}" type="parTrans">
      <dgm:prSet/>
      <dgm:spPr/>
      <dgm:t>
        <a:bodyPr/>
        <a:lstStyle/>
        <a:p>
          <a:endParaRPr lang="en-US"/>
        </a:p>
      </dgm:t>
    </dgm:pt>
    <dgm:pt modelId="{880DA32B-FA63-48EC-A091-3E75C227AC1B}" cxnId="{C6AAD2AB-9F33-4F17-8871-C07CD113D40D}" type="sibTrans">
      <dgm:prSet/>
      <dgm:spPr/>
      <dgm:t>
        <a:bodyPr/>
        <a:lstStyle/>
        <a:p>
          <a:endParaRPr lang="en-US"/>
        </a:p>
      </dgm:t>
    </dgm:pt>
    <dgm:pt modelId="{32CFC652-E954-4BD9-A2DA-F3C0D97ED8A1}">
      <dgm:prSet custT="1"/>
      <dgm:spPr/>
      <dgm:t>
        <a:bodyPr/>
        <a:lstStyle/>
        <a:p>
          <a:r>
            <a:rPr lang="en-US" sz="1200" b="0" dirty="0">
              <a:latin typeface="Aptos Display" panose="020B0004020202020204"/>
            </a:rPr>
            <a:t>10/2025-1/2026</a:t>
          </a:r>
          <a:r>
            <a:rPr lang="en-US" sz="1200" b="0" dirty="0"/>
            <a:t>: Update to version 0.2</a:t>
          </a:r>
        </a:p>
      </dgm:t>
    </dgm:pt>
    <dgm:pt modelId="{B6551434-39E9-4C60-B7E9-9EF761C0832D}" cxnId="{91E019D8-9545-4B35-ACAD-7811EA82149E}" type="parTrans">
      <dgm:prSet/>
      <dgm:spPr/>
      <dgm:t>
        <a:bodyPr/>
        <a:lstStyle/>
        <a:p>
          <a:endParaRPr lang="en-US"/>
        </a:p>
      </dgm:t>
    </dgm:pt>
    <dgm:pt modelId="{C726FCD2-EBEE-415A-A86E-76CF9ADC19EB}" cxnId="{91E019D8-9545-4B35-ACAD-7811EA82149E}" type="sibTrans">
      <dgm:prSet/>
      <dgm:spPr/>
      <dgm:t>
        <a:bodyPr/>
        <a:lstStyle/>
        <a:p>
          <a:endParaRPr lang="en-US"/>
        </a:p>
      </dgm:t>
    </dgm:pt>
    <dgm:pt modelId="{795D0A31-CE8F-41BD-B90F-2841EC09884B}">
      <dgm:prSet custT="1"/>
      <dgm:spPr/>
      <dgm:t>
        <a:bodyPr/>
        <a:lstStyle/>
        <a:p>
          <a:r>
            <a:rPr lang="en-US" sz="1200" b="0" dirty="0">
              <a:latin typeface="Aptos Display" panose="020B0004020202020204"/>
            </a:rPr>
            <a:t>2/2026</a:t>
          </a:r>
          <a:r>
            <a:rPr lang="en-US" sz="1200" b="0" dirty="0"/>
            <a:t>: IP licensing and documentation</a:t>
          </a:r>
        </a:p>
      </dgm:t>
    </dgm:pt>
    <dgm:pt modelId="{91509782-D865-4BCF-A6F1-DD743279F12A}" cxnId="{95E0146B-AAE0-4662-B230-0BCABA767F47}" type="parTrans">
      <dgm:prSet/>
      <dgm:spPr/>
      <dgm:t>
        <a:bodyPr/>
        <a:lstStyle/>
        <a:p>
          <a:endParaRPr lang="en-US"/>
        </a:p>
      </dgm:t>
    </dgm:pt>
    <dgm:pt modelId="{270A029E-4F75-4643-BAA2-AC6D64A05BB7}" cxnId="{95E0146B-AAE0-4662-B230-0BCABA767F47}" type="sibTrans">
      <dgm:prSet/>
      <dgm:spPr/>
      <dgm:t>
        <a:bodyPr/>
        <a:lstStyle/>
        <a:p>
          <a:endParaRPr lang="en-US"/>
        </a:p>
      </dgm:t>
    </dgm:pt>
    <dgm:pt modelId="{115C161F-1EA4-4C36-B197-D067AE4E4414}">
      <dgm:prSet custT="1"/>
      <dgm:spPr/>
      <dgm:t>
        <a:bodyPr/>
        <a:lstStyle/>
        <a:p>
          <a:r>
            <a:rPr lang="en-US" sz="1200" b="0" dirty="0">
              <a:latin typeface="Aptos Display" panose="020B0004020202020204"/>
            </a:rPr>
            <a:t>3/2026</a:t>
          </a:r>
          <a:r>
            <a:rPr lang="en-US" sz="1200" b="0" dirty="0"/>
            <a:t>: Ready to launch Version 1.0</a:t>
          </a:r>
        </a:p>
      </dgm:t>
    </dgm:pt>
    <dgm:pt modelId="{90E912D5-BE2F-43AF-AF74-85E3AF1B5043}" cxnId="{D9DC5A1E-8858-4E90-89CE-033C0746789A}" type="parTrans">
      <dgm:prSet/>
      <dgm:spPr/>
      <dgm:t>
        <a:bodyPr/>
        <a:lstStyle/>
        <a:p>
          <a:endParaRPr lang="en-US"/>
        </a:p>
      </dgm:t>
    </dgm:pt>
    <dgm:pt modelId="{719F53C9-D89F-492D-87F8-FA1D8CFD0DC7}" cxnId="{D9DC5A1E-8858-4E90-89CE-033C0746789A}" type="sibTrans">
      <dgm:prSet/>
      <dgm:spPr/>
      <dgm:t>
        <a:bodyPr/>
        <a:lstStyle/>
        <a:p>
          <a:endParaRPr lang="en-US"/>
        </a:p>
      </dgm:t>
    </dgm:pt>
    <dgm:pt modelId="{A7198ED7-7796-4F5F-92EC-3C63B7A9A819}">
      <dgm:prSet custT="1"/>
      <dgm:spPr/>
      <dgm:t>
        <a:bodyPr/>
        <a:lstStyle/>
        <a:p>
          <a:r>
            <a:rPr lang="en-US" sz="1200" b="0" dirty="0">
              <a:latin typeface="Aptos Display" panose="020B0004020202020204"/>
            </a:rPr>
            <a:t>4-12/2026</a:t>
          </a:r>
          <a:r>
            <a:rPr lang="en-US" sz="1200" b="0" dirty="0"/>
            <a:t>: Launch version 1.0 while develop version 1.1 and 1.2</a:t>
          </a:r>
        </a:p>
      </dgm:t>
    </dgm:pt>
    <dgm:pt modelId="{77101046-9488-4D8B-B682-88AADDFBD990}" cxnId="{8D4DE75D-F829-4814-AF36-9C03A8357FEE}" type="parTrans">
      <dgm:prSet/>
      <dgm:spPr/>
      <dgm:t>
        <a:bodyPr/>
        <a:lstStyle/>
        <a:p>
          <a:endParaRPr lang="en-US"/>
        </a:p>
      </dgm:t>
    </dgm:pt>
    <dgm:pt modelId="{9CFD9CD0-1012-4B68-AF14-6B2DBE85305F}" cxnId="{8D4DE75D-F829-4814-AF36-9C03A8357FEE}" type="sibTrans">
      <dgm:prSet/>
      <dgm:spPr/>
      <dgm:t>
        <a:bodyPr/>
        <a:lstStyle/>
        <a:p>
          <a:endParaRPr lang="en-US"/>
        </a:p>
      </dgm:t>
    </dgm:pt>
    <dgm:pt modelId="{B4C73F12-F078-4F46-9808-D44C00F482E6}">
      <dgm:prSet custT="1"/>
      <dgm:spPr/>
      <dgm:t>
        <a:bodyPr/>
        <a:lstStyle/>
        <a:p>
          <a:r>
            <a:rPr lang="en-US" sz="1200" b="0" dirty="0">
              <a:latin typeface="Aptos Display" panose="020B0004020202020204"/>
            </a:rPr>
            <a:t>1/2027</a:t>
          </a:r>
          <a:r>
            <a:rPr lang="en-US" sz="1200" b="0" dirty="0"/>
            <a:t>: IP licensing and documentation</a:t>
          </a:r>
        </a:p>
      </dgm:t>
    </dgm:pt>
    <dgm:pt modelId="{F83CBDA9-30A6-45C9-8D3B-A4B921599C05}" cxnId="{FACF80C2-A87A-41C1-8A8B-37F5DF6F1D50}" type="parTrans">
      <dgm:prSet/>
      <dgm:spPr/>
      <dgm:t>
        <a:bodyPr/>
        <a:lstStyle/>
        <a:p>
          <a:endParaRPr lang="en-US"/>
        </a:p>
      </dgm:t>
    </dgm:pt>
    <dgm:pt modelId="{4A1CCC65-026E-454F-AF5E-AE3F60288DBE}" cxnId="{FACF80C2-A87A-41C1-8A8B-37F5DF6F1D50}" type="sibTrans">
      <dgm:prSet/>
      <dgm:spPr/>
      <dgm:t>
        <a:bodyPr/>
        <a:lstStyle/>
        <a:p>
          <a:endParaRPr lang="en-US"/>
        </a:p>
      </dgm:t>
    </dgm:pt>
    <dgm:pt modelId="{484B5439-5EC1-4420-88DE-6FF3078B0838}" type="pres">
      <dgm:prSet presAssocID="{32804A71-63C1-4344-8229-ED8ED447DB4A}" presName="CompostProcess" presStyleCnt="0">
        <dgm:presLayoutVars>
          <dgm:dir/>
          <dgm:resizeHandles val="exact"/>
        </dgm:presLayoutVars>
      </dgm:prSet>
      <dgm:spPr/>
    </dgm:pt>
    <dgm:pt modelId="{249BB710-9607-4A8E-B348-D5D5868BA2D1}" type="pres">
      <dgm:prSet presAssocID="{32804A71-63C1-4344-8229-ED8ED447DB4A}" presName="arrow" presStyleLbl="bgShp" presStyleIdx="0" presStyleCnt="1" custLinFactNeighborX="449" custLinFactNeighborY="-772"/>
      <dgm:spPr/>
    </dgm:pt>
    <dgm:pt modelId="{EB0CE33A-4611-4E49-A469-164A7472CDFB}" type="pres">
      <dgm:prSet presAssocID="{32804A71-63C1-4344-8229-ED8ED447DB4A}" presName="linearProcess" presStyleCnt="0"/>
      <dgm:spPr/>
    </dgm:pt>
    <dgm:pt modelId="{E1680204-D2B0-4A27-9ADE-DA236841860A}" type="pres">
      <dgm:prSet presAssocID="{3BF25084-7EF2-4333-94EF-3570801E7219}" presName="textNode" presStyleLbl="node1" presStyleIdx="0" presStyleCnt="7">
        <dgm:presLayoutVars>
          <dgm:bulletEnabled val="1"/>
        </dgm:presLayoutVars>
      </dgm:prSet>
      <dgm:spPr/>
    </dgm:pt>
    <dgm:pt modelId="{F6977EEE-BBF7-4A4B-B956-EA16DB8C9AF9}" type="pres">
      <dgm:prSet presAssocID="{6578A62C-B98F-4432-8AC2-136F84345924}" presName="sibTrans" presStyleCnt="0"/>
      <dgm:spPr/>
    </dgm:pt>
    <dgm:pt modelId="{10A99D08-DAFB-4DD4-AE2D-66F0D003C89F}" type="pres">
      <dgm:prSet presAssocID="{2FE93F87-5807-4212-961B-5EEDD21CBB42}" presName="textNode" presStyleLbl="node1" presStyleIdx="1" presStyleCnt="7">
        <dgm:presLayoutVars>
          <dgm:bulletEnabled val="1"/>
        </dgm:presLayoutVars>
      </dgm:prSet>
      <dgm:spPr/>
    </dgm:pt>
    <dgm:pt modelId="{722C585F-7309-4237-BE29-8C6E0304B927}" type="pres">
      <dgm:prSet presAssocID="{880DA32B-FA63-48EC-A091-3E75C227AC1B}" presName="sibTrans" presStyleCnt="0"/>
      <dgm:spPr/>
    </dgm:pt>
    <dgm:pt modelId="{3B5F1687-CB57-4104-83AF-0DB705A6BD6D}" type="pres">
      <dgm:prSet presAssocID="{32CFC652-E954-4BD9-A2DA-F3C0D97ED8A1}" presName="textNode" presStyleLbl="node1" presStyleIdx="2" presStyleCnt="7">
        <dgm:presLayoutVars>
          <dgm:bulletEnabled val="1"/>
        </dgm:presLayoutVars>
      </dgm:prSet>
      <dgm:spPr/>
    </dgm:pt>
    <dgm:pt modelId="{A6C3FBA7-90AC-4B5D-82E1-EAAD99C718A1}" type="pres">
      <dgm:prSet presAssocID="{C726FCD2-EBEE-415A-A86E-76CF9ADC19EB}" presName="sibTrans" presStyleCnt="0"/>
      <dgm:spPr/>
    </dgm:pt>
    <dgm:pt modelId="{A1931101-06BC-4933-806B-D3EBD9A373C2}" type="pres">
      <dgm:prSet presAssocID="{795D0A31-CE8F-41BD-B90F-2841EC09884B}" presName="textNode" presStyleLbl="node1" presStyleIdx="3" presStyleCnt="7">
        <dgm:presLayoutVars>
          <dgm:bulletEnabled val="1"/>
        </dgm:presLayoutVars>
      </dgm:prSet>
      <dgm:spPr/>
    </dgm:pt>
    <dgm:pt modelId="{93EA6723-DE63-4890-BFC9-AAAB2F93DEF5}" type="pres">
      <dgm:prSet presAssocID="{270A029E-4F75-4643-BAA2-AC6D64A05BB7}" presName="sibTrans" presStyleCnt="0"/>
      <dgm:spPr/>
    </dgm:pt>
    <dgm:pt modelId="{EDD72B8D-909B-4DB5-91C1-C4E70F60BD3D}" type="pres">
      <dgm:prSet presAssocID="{115C161F-1EA4-4C36-B197-D067AE4E4414}" presName="textNode" presStyleLbl="node1" presStyleIdx="4" presStyleCnt="7">
        <dgm:presLayoutVars>
          <dgm:bulletEnabled val="1"/>
        </dgm:presLayoutVars>
      </dgm:prSet>
      <dgm:spPr/>
    </dgm:pt>
    <dgm:pt modelId="{3320D895-E58D-492C-919B-BEAB3D3A6A72}" type="pres">
      <dgm:prSet presAssocID="{719F53C9-D89F-492D-87F8-FA1D8CFD0DC7}" presName="sibTrans" presStyleCnt="0"/>
      <dgm:spPr/>
    </dgm:pt>
    <dgm:pt modelId="{1CF465E6-EFB6-4D09-BC4A-00D7FB5B42A5}" type="pres">
      <dgm:prSet presAssocID="{A7198ED7-7796-4F5F-92EC-3C63B7A9A819}" presName="textNode" presStyleLbl="node1" presStyleIdx="5" presStyleCnt="7">
        <dgm:presLayoutVars>
          <dgm:bulletEnabled val="1"/>
        </dgm:presLayoutVars>
      </dgm:prSet>
      <dgm:spPr/>
    </dgm:pt>
    <dgm:pt modelId="{5CA8338E-5FDB-4B31-B6FC-92896100FB16}" type="pres">
      <dgm:prSet presAssocID="{9CFD9CD0-1012-4B68-AF14-6B2DBE85305F}" presName="sibTrans" presStyleCnt="0"/>
      <dgm:spPr/>
    </dgm:pt>
    <dgm:pt modelId="{9D591902-4559-4CE6-9610-C056B851B4DF}" type="pres">
      <dgm:prSet presAssocID="{B4C73F12-F078-4F46-9808-D44C00F482E6}" presName="textNode" presStyleLbl="node1" presStyleIdx="6" presStyleCnt="7">
        <dgm:presLayoutVars>
          <dgm:bulletEnabled val="1"/>
        </dgm:presLayoutVars>
      </dgm:prSet>
      <dgm:spPr/>
    </dgm:pt>
  </dgm:ptLst>
  <dgm:cxnLst>
    <dgm:cxn modelId="{F79F0101-2070-48DE-97B6-FF8B0CB9B336}" type="presOf" srcId="{A7198ED7-7796-4F5F-92EC-3C63B7A9A819}" destId="{1CF465E6-EFB6-4D09-BC4A-00D7FB5B42A5}" srcOrd="0" destOrd="0" presId="urn:microsoft.com/office/officeart/2005/8/layout/hProcess9"/>
    <dgm:cxn modelId="{D9DC5A1E-8858-4E90-89CE-033C0746789A}" srcId="{32804A71-63C1-4344-8229-ED8ED447DB4A}" destId="{115C161F-1EA4-4C36-B197-D067AE4E4414}" srcOrd="4" destOrd="0" parTransId="{90E912D5-BE2F-43AF-AF74-85E3AF1B5043}" sibTransId="{719F53C9-D89F-492D-87F8-FA1D8CFD0DC7}"/>
    <dgm:cxn modelId="{39300038-050B-46D6-B7A6-E853890F0D9C}" type="presOf" srcId="{32804A71-63C1-4344-8229-ED8ED447DB4A}" destId="{484B5439-5EC1-4420-88DE-6FF3078B0838}" srcOrd="0" destOrd="0" presId="urn:microsoft.com/office/officeart/2005/8/layout/hProcess9"/>
    <dgm:cxn modelId="{8D4DE75D-F829-4814-AF36-9C03A8357FEE}" srcId="{32804A71-63C1-4344-8229-ED8ED447DB4A}" destId="{A7198ED7-7796-4F5F-92EC-3C63B7A9A819}" srcOrd="5" destOrd="0" parTransId="{77101046-9488-4D8B-B682-88AADDFBD990}" sibTransId="{9CFD9CD0-1012-4B68-AF14-6B2DBE85305F}"/>
    <dgm:cxn modelId="{95E0146B-AAE0-4662-B230-0BCABA767F47}" srcId="{32804A71-63C1-4344-8229-ED8ED447DB4A}" destId="{795D0A31-CE8F-41BD-B90F-2841EC09884B}" srcOrd="3" destOrd="0" parTransId="{91509782-D865-4BCF-A6F1-DD743279F12A}" sibTransId="{270A029E-4F75-4643-BAA2-AC6D64A05BB7}"/>
    <dgm:cxn modelId="{EBDD0B52-1471-4075-A5B1-F7472C20594F}" type="presOf" srcId="{795D0A31-CE8F-41BD-B90F-2841EC09884B}" destId="{A1931101-06BC-4933-806B-D3EBD9A373C2}" srcOrd="0" destOrd="0" presId="urn:microsoft.com/office/officeart/2005/8/layout/hProcess9"/>
    <dgm:cxn modelId="{5E111D78-F1AC-4863-974F-53D5E0881F72}" type="presOf" srcId="{2FE93F87-5807-4212-961B-5EEDD21CBB42}" destId="{10A99D08-DAFB-4DD4-AE2D-66F0D003C89F}" srcOrd="0" destOrd="0" presId="urn:microsoft.com/office/officeart/2005/8/layout/hProcess9"/>
    <dgm:cxn modelId="{22A95F7B-1316-4212-ACAD-DCBBCBB3F82D}" type="presOf" srcId="{B4C73F12-F078-4F46-9808-D44C00F482E6}" destId="{9D591902-4559-4CE6-9610-C056B851B4DF}" srcOrd="0" destOrd="0" presId="urn:microsoft.com/office/officeart/2005/8/layout/hProcess9"/>
    <dgm:cxn modelId="{C6AAD2AB-9F33-4F17-8871-C07CD113D40D}" srcId="{32804A71-63C1-4344-8229-ED8ED447DB4A}" destId="{2FE93F87-5807-4212-961B-5EEDD21CBB42}" srcOrd="1" destOrd="0" parTransId="{76F9C7B4-4387-460B-87B6-645668318052}" sibTransId="{880DA32B-FA63-48EC-A091-3E75C227AC1B}"/>
    <dgm:cxn modelId="{FACF80C2-A87A-41C1-8A8B-37F5DF6F1D50}" srcId="{32804A71-63C1-4344-8229-ED8ED447DB4A}" destId="{B4C73F12-F078-4F46-9808-D44C00F482E6}" srcOrd="6" destOrd="0" parTransId="{F83CBDA9-30A6-45C9-8D3B-A4B921599C05}" sibTransId="{4A1CCC65-026E-454F-AF5E-AE3F60288DBE}"/>
    <dgm:cxn modelId="{A6EACAC5-795D-4D03-83B9-D320C8320C9B}" type="presOf" srcId="{115C161F-1EA4-4C36-B197-D067AE4E4414}" destId="{EDD72B8D-909B-4DB5-91C1-C4E70F60BD3D}" srcOrd="0" destOrd="0" presId="urn:microsoft.com/office/officeart/2005/8/layout/hProcess9"/>
    <dgm:cxn modelId="{91E019D8-9545-4B35-ACAD-7811EA82149E}" srcId="{32804A71-63C1-4344-8229-ED8ED447DB4A}" destId="{32CFC652-E954-4BD9-A2DA-F3C0D97ED8A1}" srcOrd="2" destOrd="0" parTransId="{B6551434-39E9-4C60-B7E9-9EF761C0832D}" sibTransId="{C726FCD2-EBEE-415A-A86E-76CF9ADC19EB}"/>
    <dgm:cxn modelId="{431EC1DE-EFDE-4097-A634-4EFFE2D7F299}" srcId="{32804A71-63C1-4344-8229-ED8ED447DB4A}" destId="{3BF25084-7EF2-4333-94EF-3570801E7219}" srcOrd="0" destOrd="0" parTransId="{4E240602-B3BA-4F25-8576-7322C21B0E32}" sibTransId="{6578A62C-B98F-4432-8AC2-136F84345924}"/>
    <dgm:cxn modelId="{16D910F3-F719-45BE-A645-F675837F093F}" type="presOf" srcId="{3BF25084-7EF2-4333-94EF-3570801E7219}" destId="{E1680204-D2B0-4A27-9ADE-DA236841860A}" srcOrd="0" destOrd="0" presId="urn:microsoft.com/office/officeart/2005/8/layout/hProcess9"/>
    <dgm:cxn modelId="{459260F6-F621-4524-B78C-3180151C856A}" type="presOf" srcId="{32CFC652-E954-4BD9-A2DA-F3C0D97ED8A1}" destId="{3B5F1687-CB57-4104-83AF-0DB705A6BD6D}" srcOrd="0" destOrd="0" presId="urn:microsoft.com/office/officeart/2005/8/layout/hProcess9"/>
    <dgm:cxn modelId="{01551122-0472-40C0-A11D-5DD022524C55}" type="presParOf" srcId="{484B5439-5EC1-4420-88DE-6FF3078B0838}" destId="{249BB710-9607-4A8E-B348-D5D5868BA2D1}" srcOrd="0" destOrd="0" presId="urn:microsoft.com/office/officeart/2005/8/layout/hProcess9"/>
    <dgm:cxn modelId="{C67ADB48-D06A-4A8B-B2C6-674007CDDF2A}" type="presParOf" srcId="{484B5439-5EC1-4420-88DE-6FF3078B0838}" destId="{EB0CE33A-4611-4E49-A469-164A7472CDFB}" srcOrd="1" destOrd="0" presId="urn:microsoft.com/office/officeart/2005/8/layout/hProcess9"/>
    <dgm:cxn modelId="{7BD59F47-108D-44AF-98DA-0FEDF9D12597}" type="presParOf" srcId="{EB0CE33A-4611-4E49-A469-164A7472CDFB}" destId="{E1680204-D2B0-4A27-9ADE-DA236841860A}" srcOrd="0" destOrd="0" presId="urn:microsoft.com/office/officeart/2005/8/layout/hProcess9"/>
    <dgm:cxn modelId="{DF81721B-A45E-4A64-9A7D-5148A2A58CCE}" type="presParOf" srcId="{EB0CE33A-4611-4E49-A469-164A7472CDFB}" destId="{F6977EEE-BBF7-4A4B-B956-EA16DB8C9AF9}" srcOrd="1" destOrd="0" presId="urn:microsoft.com/office/officeart/2005/8/layout/hProcess9"/>
    <dgm:cxn modelId="{585D7EAF-35EC-4668-9465-F59F67A4EC8D}" type="presParOf" srcId="{EB0CE33A-4611-4E49-A469-164A7472CDFB}" destId="{10A99D08-DAFB-4DD4-AE2D-66F0D003C89F}" srcOrd="2" destOrd="0" presId="urn:microsoft.com/office/officeart/2005/8/layout/hProcess9"/>
    <dgm:cxn modelId="{77553A61-B586-4A7A-9970-4DC5EAAC8D30}" type="presParOf" srcId="{EB0CE33A-4611-4E49-A469-164A7472CDFB}" destId="{722C585F-7309-4237-BE29-8C6E0304B927}" srcOrd="3" destOrd="0" presId="urn:microsoft.com/office/officeart/2005/8/layout/hProcess9"/>
    <dgm:cxn modelId="{12DFE1DE-2936-4D82-BA07-BB1BC805F9C9}" type="presParOf" srcId="{EB0CE33A-4611-4E49-A469-164A7472CDFB}" destId="{3B5F1687-CB57-4104-83AF-0DB705A6BD6D}" srcOrd="4" destOrd="0" presId="urn:microsoft.com/office/officeart/2005/8/layout/hProcess9"/>
    <dgm:cxn modelId="{5932782E-2E52-4ABF-B901-AC25A2A873D2}" type="presParOf" srcId="{EB0CE33A-4611-4E49-A469-164A7472CDFB}" destId="{A6C3FBA7-90AC-4B5D-82E1-EAAD99C718A1}" srcOrd="5" destOrd="0" presId="urn:microsoft.com/office/officeart/2005/8/layout/hProcess9"/>
    <dgm:cxn modelId="{8E2176F9-0C21-423C-9BC6-E1F594A71398}" type="presParOf" srcId="{EB0CE33A-4611-4E49-A469-164A7472CDFB}" destId="{A1931101-06BC-4933-806B-D3EBD9A373C2}" srcOrd="6" destOrd="0" presId="urn:microsoft.com/office/officeart/2005/8/layout/hProcess9"/>
    <dgm:cxn modelId="{3F3AF0D2-1CD3-40A3-943D-2B6BA79C32DF}" type="presParOf" srcId="{EB0CE33A-4611-4E49-A469-164A7472CDFB}" destId="{93EA6723-DE63-4890-BFC9-AAAB2F93DEF5}" srcOrd="7" destOrd="0" presId="urn:microsoft.com/office/officeart/2005/8/layout/hProcess9"/>
    <dgm:cxn modelId="{4ABF1D38-2D59-48A9-B86E-3BA106A1BBAE}" type="presParOf" srcId="{EB0CE33A-4611-4E49-A469-164A7472CDFB}" destId="{EDD72B8D-909B-4DB5-91C1-C4E70F60BD3D}" srcOrd="8" destOrd="0" presId="urn:microsoft.com/office/officeart/2005/8/layout/hProcess9"/>
    <dgm:cxn modelId="{37B605BD-9B6B-4073-8919-2C5EA1E3332B}" type="presParOf" srcId="{EB0CE33A-4611-4E49-A469-164A7472CDFB}" destId="{3320D895-E58D-492C-919B-BEAB3D3A6A72}" srcOrd="9" destOrd="0" presId="urn:microsoft.com/office/officeart/2005/8/layout/hProcess9"/>
    <dgm:cxn modelId="{53E00FE1-E98A-4801-A507-D71B299A9B05}" type="presParOf" srcId="{EB0CE33A-4611-4E49-A469-164A7472CDFB}" destId="{1CF465E6-EFB6-4D09-BC4A-00D7FB5B42A5}" srcOrd="10" destOrd="0" presId="urn:microsoft.com/office/officeart/2005/8/layout/hProcess9"/>
    <dgm:cxn modelId="{D86426A8-A21C-4D50-BF37-82DD43E68903}" type="presParOf" srcId="{EB0CE33A-4611-4E49-A469-164A7472CDFB}" destId="{5CA8338E-5FDB-4B31-B6FC-92896100FB16}" srcOrd="11" destOrd="0" presId="urn:microsoft.com/office/officeart/2005/8/layout/hProcess9"/>
    <dgm:cxn modelId="{BBCC593B-B6DE-493A-B96D-F6D5198F18AF}" type="presParOf" srcId="{EB0CE33A-4611-4E49-A469-164A7472CDFB}" destId="{9D591902-4559-4CE6-9610-C056B851B4DF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9556091" cy="3967443"/>
        <a:chOff x="0" y="0"/>
        <a:chExt cx="9556091" cy="3967443"/>
      </a:xfrm>
    </dsp:grpSpPr>
    <dsp:sp modelId="{968430FB-EB7D-414A-8720-CE560A52E69B}">
      <dsp:nvSpPr>
        <dsp:cNvPr id="3" name="Notched Right Arrow 2"/>
        <dsp:cNvSpPr/>
      </dsp:nvSpPr>
      <dsp:spPr bwMode="white">
        <a:xfrm>
          <a:off x="0" y="1190233"/>
          <a:ext cx="9556091" cy="1586977"/>
        </a:xfrm>
        <a:prstGeom prst="notchedRightArrow">
          <a:avLst/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1190233"/>
        <a:ext cx="9556091" cy="1586977"/>
      </dsp:txXfrm>
    </dsp:sp>
    <dsp:sp modelId="{D01733DB-DD9E-4714-9A83-AAAF3E41AE53}">
      <dsp:nvSpPr>
        <dsp:cNvPr id="4" name="Rectangles 3"/>
        <dsp:cNvSpPr/>
      </dsp:nvSpPr>
      <dsp:spPr bwMode="white">
        <a:xfrm>
          <a:off x="0" y="0"/>
          <a:ext cx="2774349" cy="158697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63576" tIns="163576" rIns="163576" bIns="163576" anchor="b"/>
        <a:lstStyle>
          <a:lvl1pPr algn="ctr">
            <a:defRPr sz="23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Phase 1: </a:t>
          </a:r>
          <a:r>
            <a:rPr lang="en-US" dirty="0">
              <a:solidFill>
                <a:schemeClr val="tx1"/>
              </a:solidFill>
              <a:latin typeface="Aptos Display" panose="020B0004020202020204"/>
            </a:rPr>
            <a:t>Research and Development</a:t>
          </a:r>
          <a:endParaRPr lang="en-US" dirty="0">
            <a:solidFill>
              <a:schemeClr val="tx1"/>
            </a:solidFill>
          </a:endParaRPr>
        </a:p>
      </dsp:txBody>
      <dsp:txXfrm>
        <a:off x="0" y="0"/>
        <a:ext cx="2774349" cy="1586977"/>
      </dsp:txXfrm>
    </dsp:sp>
    <dsp:sp modelId="{998ECAEF-1565-4255-952C-CB6F8B57D3F3}">
      <dsp:nvSpPr>
        <dsp:cNvPr id="5" name="Oval 4"/>
        <dsp:cNvSpPr/>
      </dsp:nvSpPr>
      <dsp:spPr bwMode="white">
        <a:xfrm>
          <a:off x="1188802" y="1785349"/>
          <a:ext cx="396744" cy="39674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1188802" y="1785349"/>
        <a:ext cx="396744" cy="396744"/>
      </dsp:txXfrm>
    </dsp:sp>
    <dsp:sp modelId="{C0DE9424-B1C7-4A5C-9DBD-C19F74DE5DE7}">
      <dsp:nvSpPr>
        <dsp:cNvPr id="6" name="Rectangles 5"/>
        <dsp:cNvSpPr/>
      </dsp:nvSpPr>
      <dsp:spPr bwMode="white">
        <a:xfrm>
          <a:off x="2913066" y="2380466"/>
          <a:ext cx="2774349" cy="158697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63576" tIns="163576" rIns="163576" bIns="163576" anchor="t"/>
        <a:lstStyle>
          <a:lvl1pPr algn="ctr">
            <a:defRPr sz="23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Phase 2: </a:t>
          </a:r>
          <a:r>
            <a:rPr lang="en-US" dirty="0">
              <a:solidFill>
                <a:schemeClr val="tx1"/>
              </a:solidFill>
              <a:latin typeface="Aptos Display" panose="020B0004020202020204"/>
            </a:rPr>
            <a:t> Implementation and Optimization</a:t>
          </a:r>
          <a:endParaRPr lang="en-US" dirty="0">
            <a:solidFill>
              <a:schemeClr val="tx1"/>
            </a:solidFill>
          </a:endParaRPr>
        </a:p>
      </dsp:txBody>
      <dsp:txXfrm>
        <a:off x="2913066" y="2380466"/>
        <a:ext cx="2774349" cy="1586977"/>
      </dsp:txXfrm>
    </dsp:sp>
    <dsp:sp modelId="{02318C5B-29EC-4C13-A3FE-FFD1AF757E88}">
      <dsp:nvSpPr>
        <dsp:cNvPr id="7" name="Oval 6"/>
        <dsp:cNvSpPr/>
      </dsp:nvSpPr>
      <dsp:spPr bwMode="white">
        <a:xfrm>
          <a:off x="4101869" y="1785349"/>
          <a:ext cx="396744" cy="39674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4101869" y="1785349"/>
        <a:ext cx="396744" cy="396744"/>
      </dsp:txXfrm>
    </dsp:sp>
    <dsp:sp modelId="{F7FE9BB3-21E1-43E7-9B4C-770413068787}">
      <dsp:nvSpPr>
        <dsp:cNvPr id="8" name="Rectangles 7"/>
        <dsp:cNvSpPr/>
      </dsp:nvSpPr>
      <dsp:spPr bwMode="white">
        <a:xfrm>
          <a:off x="5826133" y="0"/>
          <a:ext cx="2774349" cy="158697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63576" tIns="163576" rIns="163576" bIns="163576" anchor="b"/>
        <a:lstStyle>
          <a:lvl1pPr algn="ctr">
            <a:defRPr sz="23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Phase 3: </a:t>
          </a:r>
          <a:r>
            <a:rPr lang="en-US" dirty="0">
              <a:solidFill>
                <a:schemeClr val="tx1"/>
              </a:solidFill>
              <a:latin typeface="Aptos Display" panose="020B0004020202020204"/>
            </a:rPr>
            <a:t>Verification</a:t>
          </a:r>
          <a:r>
            <a:rPr lang="en-US" dirty="0">
              <a:solidFill>
                <a:schemeClr val="tx1"/>
              </a:solidFill>
            </a:rPr>
            <a:t> and validation</a:t>
          </a:r>
          <a:endParaRPr>
            <a:solidFill>
              <a:schemeClr val="tx1"/>
            </a:solidFill>
          </a:endParaRPr>
        </a:p>
      </dsp:txBody>
      <dsp:txXfrm>
        <a:off x="5826133" y="0"/>
        <a:ext cx="2774349" cy="1586977"/>
      </dsp:txXfrm>
    </dsp:sp>
    <dsp:sp modelId="{3243C646-BFA7-45B2-9109-21DFDE8276BB}">
      <dsp:nvSpPr>
        <dsp:cNvPr id="9" name="Oval 8"/>
        <dsp:cNvSpPr/>
      </dsp:nvSpPr>
      <dsp:spPr bwMode="white">
        <a:xfrm>
          <a:off x="7014935" y="1785349"/>
          <a:ext cx="396744" cy="39674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7014935" y="1785349"/>
        <a:ext cx="396744" cy="3967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9BB710-9607-4A8E-B348-D5D5868BA2D1}">
      <dsp:nvSpPr>
        <dsp:cNvPr id="0" name=""/>
        <dsp:cNvSpPr/>
      </dsp:nvSpPr>
      <dsp:spPr>
        <a:xfrm>
          <a:off x="876568" y="0"/>
          <a:ext cx="9453396" cy="5007665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680204-D2B0-4A27-9ADE-DA236841860A}">
      <dsp:nvSpPr>
        <dsp:cNvPr id="0" name=""/>
        <dsp:cNvSpPr/>
      </dsp:nvSpPr>
      <dsp:spPr>
        <a:xfrm>
          <a:off x="2172" y="1502299"/>
          <a:ext cx="1389662" cy="2003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Aptos Display" panose="02110004020202020204"/>
            </a:rPr>
            <a:t>4-6/2025</a:t>
          </a:r>
          <a:r>
            <a:rPr lang="en-US" sz="1200" b="0" kern="1200" dirty="0"/>
            <a:t>: Market research, requirements gathering, and initial implementation.</a:t>
          </a:r>
        </a:p>
      </dsp:txBody>
      <dsp:txXfrm>
        <a:off x="70010" y="1570137"/>
        <a:ext cx="1253986" cy="1867390"/>
      </dsp:txXfrm>
    </dsp:sp>
    <dsp:sp modelId="{10A99D08-DAFB-4DD4-AE2D-66F0D003C89F}">
      <dsp:nvSpPr>
        <dsp:cNvPr id="0" name=""/>
        <dsp:cNvSpPr/>
      </dsp:nvSpPr>
      <dsp:spPr>
        <a:xfrm>
          <a:off x="1623444" y="1502299"/>
          <a:ext cx="1389662" cy="2003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Aptos Display" panose="02110004020202020204"/>
            </a:rPr>
            <a:t>7-9/2025</a:t>
          </a:r>
          <a:r>
            <a:rPr lang="en-US" sz="1200" b="0" kern="1200" dirty="0"/>
            <a:t>: Develop, testing and evaluation version 0.1</a:t>
          </a:r>
        </a:p>
      </dsp:txBody>
      <dsp:txXfrm>
        <a:off x="1691282" y="1570137"/>
        <a:ext cx="1253986" cy="1867390"/>
      </dsp:txXfrm>
    </dsp:sp>
    <dsp:sp modelId="{3B5F1687-CB57-4104-83AF-0DB705A6BD6D}">
      <dsp:nvSpPr>
        <dsp:cNvPr id="0" name=""/>
        <dsp:cNvSpPr/>
      </dsp:nvSpPr>
      <dsp:spPr>
        <a:xfrm>
          <a:off x="3244717" y="1502299"/>
          <a:ext cx="1389662" cy="2003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Aptos Display" panose="02110004020202020204"/>
            </a:rPr>
            <a:t>10/2025-1/2026</a:t>
          </a:r>
          <a:r>
            <a:rPr lang="en-US" sz="1200" b="0" kern="1200" dirty="0"/>
            <a:t>: Update to version 0.2</a:t>
          </a:r>
        </a:p>
      </dsp:txBody>
      <dsp:txXfrm>
        <a:off x="3312555" y="1570137"/>
        <a:ext cx="1253986" cy="1867390"/>
      </dsp:txXfrm>
    </dsp:sp>
    <dsp:sp modelId="{A1931101-06BC-4933-806B-D3EBD9A373C2}">
      <dsp:nvSpPr>
        <dsp:cNvPr id="0" name=""/>
        <dsp:cNvSpPr/>
      </dsp:nvSpPr>
      <dsp:spPr>
        <a:xfrm>
          <a:off x="4865990" y="1502299"/>
          <a:ext cx="1389662" cy="2003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Aptos Display" panose="02110004020202020204"/>
            </a:rPr>
            <a:t>2/2026</a:t>
          </a:r>
          <a:r>
            <a:rPr lang="en-US" sz="1200" b="0" kern="1200" dirty="0"/>
            <a:t>: IP licensing and documentation</a:t>
          </a:r>
        </a:p>
      </dsp:txBody>
      <dsp:txXfrm>
        <a:off x="4933828" y="1570137"/>
        <a:ext cx="1253986" cy="1867390"/>
      </dsp:txXfrm>
    </dsp:sp>
    <dsp:sp modelId="{EDD72B8D-909B-4DB5-91C1-C4E70F60BD3D}">
      <dsp:nvSpPr>
        <dsp:cNvPr id="0" name=""/>
        <dsp:cNvSpPr/>
      </dsp:nvSpPr>
      <dsp:spPr>
        <a:xfrm>
          <a:off x="6487263" y="1502299"/>
          <a:ext cx="1389662" cy="2003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Aptos Display" panose="02110004020202020204"/>
            </a:rPr>
            <a:t>3/2026</a:t>
          </a:r>
          <a:r>
            <a:rPr lang="en-US" sz="1200" b="0" kern="1200" dirty="0"/>
            <a:t>: Ready to launch Version 1.0</a:t>
          </a:r>
        </a:p>
      </dsp:txBody>
      <dsp:txXfrm>
        <a:off x="6555101" y="1570137"/>
        <a:ext cx="1253986" cy="1867390"/>
      </dsp:txXfrm>
    </dsp:sp>
    <dsp:sp modelId="{1CF465E6-EFB6-4D09-BC4A-00D7FB5B42A5}">
      <dsp:nvSpPr>
        <dsp:cNvPr id="0" name=""/>
        <dsp:cNvSpPr/>
      </dsp:nvSpPr>
      <dsp:spPr>
        <a:xfrm>
          <a:off x="8108535" y="1502299"/>
          <a:ext cx="1389662" cy="2003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Aptos Display" panose="02110004020202020204"/>
            </a:rPr>
            <a:t>4-12/2026</a:t>
          </a:r>
          <a:r>
            <a:rPr lang="en-US" sz="1200" b="0" kern="1200" dirty="0"/>
            <a:t>: Launch version 1.0 while develop version 1.1 and 1.2</a:t>
          </a:r>
        </a:p>
      </dsp:txBody>
      <dsp:txXfrm>
        <a:off x="8176373" y="1570137"/>
        <a:ext cx="1253986" cy="1867390"/>
      </dsp:txXfrm>
    </dsp:sp>
    <dsp:sp modelId="{9D591902-4559-4CE6-9610-C056B851B4DF}">
      <dsp:nvSpPr>
        <dsp:cNvPr id="0" name=""/>
        <dsp:cNvSpPr/>
      </dsp:nvSpPr>
      <dsp:spPr>
        <a:xfrm>
          <a:off x="9729808" y="1502299"/>
          <a:ext cx="1389662" cy="2003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kern="1200" dirty="0">
              <a:latin typeface="Aptos Display" panose="02110004020202020204"/>
            </a:rPr>
            <a:t>1/2027</a:t>
          </a:r>
          <a:r>
            <a:rPr lang="en-US" sz="1200" b="0" kern="1200" dirty="0"/>
            <a:t>: IP licensing and documentation</a:t>
          </a:r>
        </a:p>
      </dsp:txBody>
      <dsp:txXfrm>
        <a:off x="9797646" y="1570137"/>
        <a:ext cx="1253986" cy="1867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type="notchedRightArrow" r:blip="" rot="180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HorzCh" val="ctr"/>
                  <dgm:param type="txAnchorVertCh" val="b"/>
                  <dgm:param type="txAnchorVert" val="b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HorzCh" val="ctr"/>
                  <dgm:param type="txAnchorVertCh" val="t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4. Protection and Licensing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Once a design is finalized and validated, file for patents to protect the intellectual property.</a:t>
            </a:r>
            <a:endParaRPr lang="en-US" dirty="0"/>
          </a:p>
          <a:p>
            <a:r>
              <a:rPr lang="en-US" dirty="0"/>
              <a:t>Develop licensing strategies to market and distribute the DPU – AI Agent Box to interested parties.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>
            <a:normAutofit/>
          </a:bodyPr>
          <a:lstStyle/>
          <a:p>
            <a:r>
              <a:rPr lang="en-US" b="1" dirty="0"/>
              <a:t>5. Technology and Tools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AI Model/Data Framework: </a:t>
            </a:r>
            <a:r>
              <a:rPr lang="en-US" dirty="0" err="1"/>
              <a:t>Pytorch</a:t>
            </a:r>
            <a:r>
              <a:rPr lang="en-US" dirty="0"/>
              <a:t>, </a:t>
            </a:r>
            <a:r>
              <a:rPr lang="en-US" dirty="0" err="1"/>
              <a:t>Huggingface</a:t>
            </a:r>
            <a:r>
              <a:rPr lang="en-US" dirty="0"/>
              <a:t>, Pandas,...</a:t>
            </a:r>
            <a:endParaRPr lang="en-US" dirty="0"/>
          </a:p>
          <a:p>
            <a:r>
              <a:rPr lang="en-US" dirty="0"/>
              <a:t>DPU Deploy Framework: Vitis AI, Vitis HLS,...</a:t>
            </a:r>
            <a:endParaRPr lang="en-US" dirty="0"/>
          </a:p>
          <a:p>
            <a:r>
              <a:rPr lang="en-US" dirty="0"/>
              <a:t>AI Box Communication: TCP, PostgreSQL, MongoDB</a:t>
            </a:r>
            <a:endParaRPr lang="en-US" dirty="0"/>
          </a:p>
          <a:p>
            <a:r>
              <a:rPr lang="en-US" dirty="0"/>
              <a:t>Automation platform: Apache Airflow, Spark</a:t>
            </a:r>
            <a:endParaRPr lang="en-US" dirty="0"/>
          </a:p>
          <a:p>
            <a:r>
              <a:rPr lang="en-US" dirty="0"/>
              <a:t>FPGA with DPU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4354" y="3651618"/>
            <a:ext cx="3037738" cy="253057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858" y="848051"/>
            <a:ext cx="10515600" cy="998907"/>
          </a:xfrm>
        </p:spPr>
        <p:txBody>
          <a:bodyPr>
            <a:normAutofit/>
          </a:bodyPr>
          <a:lstStyle/>
          <a:p>
            <a:pPr>
              <a:spcAft>
                <a:spcPct val="0"/>
              </a:spcAft>
            </a:pPr>
            <a:r>
              <a:rPr lang="en-US" b="1" dirty="0">
                <a:latin typeface="Montserrat Black"/>
              </a:rPr>
              <a:t>6. Timeline and develop version</a:t>
            </a:r>
            <a:endParaRPr lang="en-US" dirty="0">
              <a:latin typeface="Montserrat Black"/>
            </a:endParaRPr>
          </a:p>
          <a:p>
            <a:endParaRPr lang="en-US" b="1" dirty="0"/>
          </a:p>
        </p:txBody>
      </p:sp>
      <p:graphicFrame>
        <p:nvGraphicFramePr>
          <p:cNvPr id="21" name="Content Placeholder 1"/>
          <p:cNvGraphicFramePr>
            <a:graphicFrameLocks noGrp="1"/>
          </p:cNvGraphicFramePr>
          <p:nvPr>
            <p:ph idx="1"/>
          </p:nvPr>
        </p:nvGraphicFramePr>
        <p:xfrm>
          <a:off x="597460" y="1338426"/>
          <a:ext cx="11121643" cy="50076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>
            <a:normAutofit/>
          </a:bodyPr>
          <a:lstStyle/>
          <a:p>
            <a:r>
              <a:rPr lang="en-US" b="1" dirty="0"/>
              <a:t>7. Risk management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54372"/>
            <a:ext cx="10515600" cy="44225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Technical Risk:</a:t>
            </a:r>
            <a:r>
              <a:rPr lang="en-US" dirty="0">
                <a:ea typeface="+mn-lt"/>
                <a:cs typeface="+mn-lt"/>
              </a:rPr>
              <a:t> Potential challenges in achieving the desired </a:t>
            </a:r>
            <a:r>
              <a:rPr lang="en-US">
                <a:ea typeface="+mn-lt"/>
                <a:cs typeface="+mn-lt"/>
              </a:rPr>
              <a:t>performance or overcoming design limitations. </a:t>
            </a:r>
            <a:r>
              <a:rPr lang="en-US" b="1">
                <a:ea typeface="+mn-lt"/>
                <a:cs typeface="+mn-lt"/>
              </a:rPr>
              <a:t>Mitigation Strategy:</a:t>
            </a:r>
            <a:r>
              <a:rPr lang="en-US" dirty="0">
                <a:ea typeface="+mn-lt"/>
                <a:cs typeface="+mn-lt"/>
              </a:rPr>
              <a:t> Regularly review designs and build prototypes early to minimize unexpected outcomes.</a:t>
            </a:r>
            <a:endParaRPr lang="en-US" dirty="0">
              <a:ea typeface="+mn-lt"/>
              <a:cs typeface="+mn-lt"/>
            </a:endParaRPr>
          </a:p>
          <a:p>
            <a:r>
              <a:rPr lang="en-US" b="1" dirty="0">
                <a:ea typeface="+mn-lt"/>
                <a:cs typeface="+mn-lt"/>
              </a:rPr>
              <a:t>Market Risk:</a:t>
            </a:r>
            <a:r>
              <a:rPr lang="en-US" dirty="0">
                <a:ea typeface="+mn-lt"/>
                <a:cs typeface="+mn-lt"/>
              </a:rPr>
              <a:t> Difficulties in finding licensing partners or customers. </a:t>
            </a:r>
            <a:r>
              <a:rPr lang="en-US" b="1" dirty="0">
                <a:ea typeface="+mn-lt"/>
                <a:cs typeface="+mn-lt"/>
              </a:rPr>
              <a:t>Mitigation Strategy:</a:t>
            </a:r>
            <a:r>
              <a:rPr lang="en-US" dirty="0">
                <a:ea typeface="+mn-lt"/>
                <a:cs typeface="+mn-lt"/>
              </a:rPr>
              <a:t> Engage early with industry partners and test different licensing models.</a:t>
            </a:r>
            <a:endParaRPr lang="en-US" dirty="0">
              <a:ea typeface="+mn-lt"/>
              <a:cs typeface="+mn-lt"/>
            </a:endParaRPr>
          </a:p>
          <a:p>
            <a:r>
              <a:rPr lang="en-US" b="1" dirty="0">
                <a:ea typeface="+mn-lt"/>
                <a:cs typeface="+mn-lt"/>
              </a:rPr>
              <a:t>Financial Risk:</a:t>
            </a:r>
            <a:r>
              <a:rPr lang="en-US" dirty="0">
                <a:ea typeface="+mn-lt"/>
                <a:cs typeface="+mn-lt"/>
              </a:rPr>
              <a:t> Budget may exceed expectations due to unforeseen design or prototyping issues. </a:t>
            </a:r>
            <a:r>
              <a:rPr lang="en-US" b="1" dirty="0">
                <a:ea typeface="+mn-lt"/>
                <a:cs typeface="+mn-lt"/>
              </a:rPr>
              <a:t>Mitigation Strategy:</a:t>
            </a:r>
            <a:r>
              <a:rPr lang="en-US" dirty="0">
                <a:ea typeface="+mn-lt"/>
                <a:cs typeface="+mn-lt"/>
              </a:rPr>
              <a:t> Monitor project progress regularly and develop contingency plans.</a:t>
            </a:r>
            <a:endParaRPr lang="en-US" dirty="0"/>
          </a:p>
          <a:p>
            <a:endParaRPr lang="en-US" i="1" dirty="0"/>
          </a:p>
          <a:p>
            <a:endParaRPr lang="en-US" i="1"/>
          </a:p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>
            <a:normAutofit/>
          </a:bodyPr>
          <a:lstStyle/>
          <a:p>
            <a:r>
              <a:rPr lang="en-US" b="1" dirty="0"/>
              <a:t>8. Conclusion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79944"/>
            <a:ext cx="10515600" cy="44970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Encapsulates cutting-edge AI technologies to create a solution capable of efficiently processing and extracting content from diverse data inputs.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Deliver advanced technologies, including Vision Language Models and FPGA deployment, to address evolving industry demands.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Establish a strong platform for future growth and potential revenue generation.</a:t>
            </a:r>
            <a:endParaRPr lang="en-US" dirty="0"/>
          </a:p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blue and white advertisement with a blue background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68251" y="1875775"/>
            <a:ext cx="9044353" cy="209288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ctr"/>
            <a:r>
              <a:rPr lang="en-US" sz="6600" dirty="0">
                <a:solidFill>
                  <a:srgbClr val="FFFF00"/>
                </a:solidFill>
                <a:latin typeface="Verdana Pro"/>
              </a:rPr>
              <a:t>DPU - AI Agent Box</a:t>
            </a:r>
            <a:endParaRPr lang="en-US" sz="6600" dirty="0">
              <a:solidFill>
                <a:srgbClr val="FFFF00"/>
              </a:solidFill>
              <a:latin typeface="Verdana Pro"/>
            </a:endParaRPr>
          </a:p>
          <a:p>
            <a:pPr algn="ctr"/>
            <a:endParaRPr lang="en-US" sz="2800" dirty="0">
              <a:solidFill>
                <a:srgbClr val="FFFF00"/>
              </a:solidFill>
              <a:latin typeface="Verdana Pro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04704" y="3434366"/>
            <a:ext cx="237185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Version 0.1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</a:rPr>
              <a:t>Agenda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3140" y="1775637"/>
            <a:ext cx="10515600" cy="46246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Overview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Introduction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Process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Protection and Licensing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Technology and Tools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Timeline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Risk management</a:t>
            </a: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Conclusion</a:t>
            </a:r>
            <a:endParaRPr lang="en-US" dirty="0">
              <a:solidFill>
                <a:schemeClr val="bg1"/>
              </a:solidFill>
            </a:endParaRPr>
          </a:p>
          <a:p>
            <a:pPr>
              <a:buAutoNum type="arabicPeriod"/>
            </a:pPr>
            <a:endParaRPr lang="en-US">
              <a:solidFill>
                <a:schemeClr val="bg1"/>
              </a:solidFill>
            </a:endParaRPr>
          </a:p>
          <a:p>
            <a:pPr>
              <a:buAutoNum type="arabicPeriod"/>
            </a:pPr>
            <a:endParaRPr lang="en-US">
              <a:solidFill>
                <a:schemeClr val="bg1"/>
              </a:solidFill>
            </a:endParaRPr>
          </a:p>
          <a:p>
            <a:pPr>
              <a:buAutoNum type="arabicPeriod"/>
            </a:pPr>
            <a:endParaRPr lang="en-US"/>
          </a:p>
          <a:p>
            <a:pPr>
              <a:buAutoNum type="arabicPeriod"/>
            </a:pP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85344"/>
            <a:ext cx="10515600" cy="998907"/>
          </a:xfrm>
        </p:spPr>
        <p:txBody>
          <a:bodyPr/>
          <a:lstStyle/>
          <a:p>
            <a:pPr marL="742950" indent="-742950">
              <a:buAutoNum type="arabicPeriod"/>
            </a:pPr>
            <a:r>
              <a:rPr lang="en-US" b="1" dirty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12040"/>
            <a:ext cx="5900672" cy="465686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-457200"/>
            <a:r>
              <a:rPr lang="en-US" dirty="0">
                <a:ea typeface="+mn-lt"/>
                <a:cs typeface="+mn-lt"/>
              </a:rPr>
              <a:t>Development of an AI on Edge solution for processing and extracting content from various user inputs </a:t>
            </a:r>
            <a:r>
              <a:rPr lang="en-US" dirty="0">
                <a:effectLst/>
                <a:ea typeface="+mn-lt"/>
                <a:cs typeface="+mn-lt"/>
              </a:rPr>
              <a:t>(</a:t>
            </a:r>
            <a:r>
              <a:rPr lang="en-US" dirty="0">
                <a:ea typeface="+mn-lt"/>
                <a:cs typeface="+mn-lt"/>
              </a:rPr>
              <a:t>text, images, PDFs) in JSON format.</a:t>
            </a:r>
            <a:endParaRPr lang="en-US" dirty="0"/>
          </a:p>
          <a:p>
            <a:pPr marL="457200" indent="-457200"/>
            <a:r>
              <a:rPr lang="en-US" dirty="0">
                <a:ea typeface="+mn-lt"/>
                <a:cs typeface="+mn-lt"/>
              </a:rPr>
              <a:t>Utilizing reinforcement learning based on feedback, and deploying </a:t>
            </a:r>
            <a:r>
              <a:rPr lang="en-US" dirty="0">
                <a:effectLst/>
                <a:ea typeface="+mn-lt"/>
                <a:cs typeface="+mn-lt"/>
              </a:rPr>
              <a:t>the </a:t>
            </a:r>
            <a:r>
              <a:rPr lang="en-US" dirty="0">
                <a:ea typeface="+mn-lt"/>
                <a:cs typeface="+mn-lt"/>
              </a:rPr>
              <a:t>model on FPGA hardware</a:t>
            </a:r>
            <a:r>
              <a:rPr lang="en-US" dirty="0">
                <a:effectLst/>
                <a:ea typeface="+mn-lt"/>
                <a:cs typeface="+mn-lt"/>
              </a:rPr>
              <a:t>.</a:t>
            </a:r>
            <a:r>
              <a:rPr lang="en-US" dirty="0">
                <a:ea typeface="+mn-lt"/>
                <a:cs typeface="+mn-lt"/>
              </a:rPr>
              <a:t>  </a:t>
            </a:r>
            <a:endParaRPr lang="en-US"/>
          </a:p>
          <a:p>
            <a:pPr marL="457200" indent="-457200"/>
            <a:r>
              <a:rPr lang="en-US" dirty="0">
                <a:ea typeface="+mn-lt"/>
                <a:cs typeface="+mn-lt"/>
              </a:rPr>
              <a:t>Focus areas of AI processing at the edge using DPU technology </a:t>
            </a:r>
            <a:r>
              <a:rPr lang="en-US" dirty="0">
                <a:effectLst/>
                <a:ea typeface="+mn-lt"/>
                <a:cs typeface="+mn-lt"/>
              </a:rPr>
              <a:t>and </a:t>
            </a:r>
            <a:r>
              <a:rPr lang="en-US" dirty="0">
                <a:ea typeface="+mn-lt"/>
                <a:cs typeface="+mn-lt"/>
              </a:rPr>
              <a:t>Vision Language Models for effective content extraction</a:t>
            </a:r>
            <a:r>
              <a:rPr lang="en-US" dirty="0">
                <a:effectLst/>
                <a:ea typeface="+mn-lt"/>
                <a:cs typeface="+mn-lt"/>
              </a:rPr>
              <a:t>.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 descr="Generated 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886" y="2307771"/>
            <a:ext cx="5040085" cy="33201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2. Introduction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ffectLst/>
                <a:ea typeface="+mn-lt"/>
                <a:cs typeface="+mn-lt"/>
              </a:rPr>
              <a:t>The</a:t>
            </a:r>
            <a:r>
              <a:rPr lang="en-US" dirty="0">
                <a:ea typeface="+mn-lt"/>
                <a:cs typeface="+mn-lt"/>
              </a:rPr>
              <a:t> AI Agent Box </a:t>
            </a:r>
            <a:r>
              <a:rPr lang="en-US" dirty="0">
                <a:effectLst/>
                <a:ea typeface="+mn-lt"/>
                <a:cs typeface="+mn-lt"/>
              </a:rPr>
              <a:t>development will focus on creating </a:t>
            </a:r>
            <a:r>
              <a:rPr lang="en-US" dirty="0">
                <a:ea typeface="+mn-lt"/>
                <a:cs typeface="+mn-lt"/>
              </a:rPr>
              <a:t>a VLM model that can be quantized and deployed onto FPGA – Xilinx KV260 to efficiently process and extract content from text, images, and PDFs.</a:t>
            </a:r>
            <a:endParaRPr lang="en-US" dirty="0">
              <a:effectLst/>
              <a:ea typeface="+mn-lt"/>
              <a:cs typeface="+mn-lt"/>
            </a:endParaRPr>
          </a:p>
          <a:p>
            <a:r>
              <a:rPr lang="en-US" dirty="0">
                <a:effectLst/>
                <a:ea typeface="+mn-lt"/>
                <a:cs typeface="+mn-lt"/>
              </a:rPr>
              <a:t>Key </a:t>
            </a:r>
            <a:r>
              <a:rPr lang="en-US" dirty="0">
                <a:ea typeface="+mn-lt"/>
                <a:cs typeface="+mn-lt"/>
              </a:rPr>
              <a:t>technologies: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DPU for efficient edge AI processing.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Vision Language Models </a:t>
            </a:r>
            <a:r>
              <a:rPr lang="en-US" dirty="0">
                <a:effectLst/>
                <a:ea typeface="+mn-lt"/>
                <a:cs typeface="+mn-lt"/>
              </a:rPr>
              <a:t>(</a:t>
            </a:r>
            <a:r>
              <a:rPr lang="en-US" dirty="0" err="1">
                <a:ea typeface="+mn-lt"/>
                <a:cs typeface="+mn-lt"/>
              </a:rPr>
              <a:t>vLM</a:t>
            </a:r>
            <a:r>
              <a:rPr lang="en-US" dirty="0">
                <a:effectLst/>
                <a:ea typeface="+mn-lt"/>
                <a:cs typeface="+mn-lt"/>
              </a:rPr>
              <a:t>)</a:t>
            </a:r>
            <a:r>
              <a:rPr lang="en-US" dirty="0">
                <a:ea typeface="+mn-lt"/>
                <a:cs typeface="+mn-lt"/>
              </a:rPr>
              <a:t> for content extraction.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Improve model using Reinforcement Learning methods.</a:t>
            </a:r>
            <a:endParaRPr lang="en-US" dirty="0">
              <a:ea typeface="+mn-lt"/>
              <a:cs typeface="+mn-lt"/>
            </a:endParaRPr>
          </a:p>
          <a:p>
            <a:endParaRPr lang="en-US" sz="2800">
              <a:effectLst/>
              <a:ea typeface="+mn-lt"/>
              <a:cs typeface="+mn-lt"/>
            </a:endParaRPr>
          </a:p>
          <a:p>
            <a:endParaRPr lang="en-US"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3. Project Process</a:t>
            </a:r>
            <a:endParaRPr lang="en-US" dirty="0"/>
          </a:p>
        </p:txBody>
      </p:sp>
      <p:graphicFrame>
        <p:nvGraphicFramePr>
          <p:cNvPr id="6" name="Content Placeholder 1"/>
          <p:cNvGraphicFramePr>
            <a:graphicFrameLocks noGrp="1"/>
          </p:cNvGraphicFramePr>
          <p:nvPr/>
        </p:nvGraphicFramePr>
        <p:xfrm>
          <a:off x="1223487" y="1717216"/>
          <a:ext cx="9556091" cy="3967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02502"/>
            <a:ext cx="10515600" cy="998907"/>
          </a:xfrm>
        </p:spPr>
        <p:txBody>
          <a:bodyPr/>
          <a:lstStyle/>
          <a:p>
            <a:r>
              <a:rPr lang="en-US" b="1" dirty="0"/>
              <a:t>3. Project Process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114" y="1825625"/>
            <a:ext cx="536934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highlight>
                  <a:srgbClr val="00FF00"/>
                </a:highlight>
              </a:rPr>
              <a:t>Phase 1:</a:t>
            </a:r>
            <a:r>
              <a:rPr lang="en-US" sz="2400" dirty="0">
                <a:highlight>
                  <a:srgbClr val="00FF00"/>
                </a:highlight>
              </a:rPr>
              <a:t> </a:t>
            </a:r>
            <a:r>
              <a:rPr lang="en-US" sz="2400" b="1" i="1" dirty="0">
                <a:highlight>
                  <a:srgbClr val="00FF00"/>
                </a:highlight>
              </a:rPr>
              <a:t>Research &amp; Development:</a:t>
            </a:r>
            <a:endParaRPr lang="en-US" sz="2400" dirty="0"/>
          </a:p>
          <a:p>
            <a:pPr lvl="1"/>
            <a:r>
              <a:rPr lang="en-US" sz="2600" dirty="0">
                <a:ea typeface="+mn-lt"/>
                <a:cs typeface="+mn-lt"/>
              </a:rPr>
              <a:t>Selection of suitable models, frameworks for information extraction across various formats including images, PDFs, and text documents then deploy it on DPU AI Agent Box.</a:t>
            </a:r>
            <a:endParaRPr lang="en-US" sz="2600" dirty="0">
              <a:ea typeface="+mn-lt"/>
              <a:cs typeface="+mn-lt"/>
            </a:endParaRPr>
          </a:p>
          <a:p>
            <a:pPr lvl="1"/>
            <a:r>
              <a:rPr lang="en-US" sz="2600" dirty="0">
                <a:ea typeface="+mn-lt"/>
                <a:cs typeface="+mn-lt"/>
              </a:rPr>
              <a:t>Design an innovative workflow that handles user requests and documents.</a:t>
            </a:r>
            <a:endParaRPr lang="en-US" sz="2600" dirty="0"/>
          </a:p>
          <a:p>
            <a:pPr lvl="1"/>
            <a:endParaRPr lang="en-US" sz="2800">
              <a:ea typeface="+mn-lt"/>
              <a:cs typeface="+mn-lt"/>
            </a:endParaRPr>
          </a:p>
          <a:p>
            <a:endParaRPr lang="en-US" sz="2800"/>
          </a:p>
          <a:p>
            <a:endParaRPr lang="en-US" sz="28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109" y="2036449"/>
            <a:ext cx="6263629" cy="32594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3. Project Process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highlight>
                  <a:srgbClr val="00FF00"/>
                </a:highlight>
              </a:rPr>
              <a:t>Phase 2: Implementation &amp; Optimization </a:t>
            </a:r>
            <a:endParaRPr lang="en-US" b="1" i="1" dirty="0">
              <a:highlight>
                <a:srgbClr val="00FF00"/>
              </a:highlight>
            </a:endParaRPr>
          </a:p>
          <a:p>
            <a:pPr lvl="1"/>
            <a:r>
              <a:rPr lang="en-US" sz="2800" dirty="0">
                <a:ea typeface="+mn-lt"/>
                <a:cs typeface="+mn-lt"/>
              </a:rPr>
              <a:t>Implement and evaluate model inference on both CPU and GPU environments.</a:t>
            </a:r>
            <a:endParaRPr lang="en-US" sz="2800" dirty="0"/>
          </a:p>
          <a:p>
            <a:pPr lvl="1"/>
            <a:r>
              <a:rPr lang="en-US" sz="2800" dirty="0">
                <a:ea typeface="+mn-lt"/>
                <a:cs typeface="+mn-lt"/>
              </a:rPr>
              <a:t>Develop and integrate a complete reinforcement learning workflow to enhance model performance based on feedback.</a:t>
            </a:r>
            <a:endParaRPr lang="en-US" sz="2800" dirty="0"/>
          </a:p>
          <a:p>
            <a:pPr lvl="1"/>
            <a:r>
              <a:rPr lang="en-US" sz="2800" dirty="0">
                <a:ea typeface="+mn-lt"/>
                <a:cs typeface="+mn-lt"/>
              </a:rPr>
              <a:t>Deploy the trained model, and integrate layers of model on a DPU (Deep Learning Processor Unit) for efficient edge inference.</a:t>
            </a:r>
            <a:endParaRPr lang="en-US"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3. Project Process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highlight>
                  <a:srgbClr val="00FF00"/>
                </a:highlight>
              </a:rPr>
              <a:t>Phase 3: </a:t>
            </a:r>
            <a:r>
              <a:rPr lang="en-US" b="1" i="1" dirty="0">
                <a:highlight>
                  <a:srgbClr val="00FF00"/>
                </a:highlight>
              </a:rPr>
              <a:t>Verification &amp; Validation</a:t>
            </a:r>
            <a:endParaRPr lang="en-US" b="1" i="1" dirty="0">
              <a:highlight>
                <a:srgbClr val="00FF00"/>
              </a:highlight>
            </a:endParaRPr>
          </a:p>
          <a:p>
            <a:pPr lvl="1"/>
            <a:r>
              <a:rPr lang="en-US" sz="2800" dirty="0">
                <a:ea typeface="+mn-lt"/>
                <a:cs typeface="+mn-lt"/>
              </a:rPr>
              <a:t>Test and verify the performance of the AI Agent Box on the DPU to ensure reliable and efficient operation.</a:t>
            </a:r>
            <a:endParaRPr lang="en-US" sz="2800" dirty="0">
              <a:ea typeface="+mn-lt"/>
              <a:cs typeface="+mn-lt"/>
            </a:endParaRPr>
          </a:p>
          <a:p>
            <a:pPr lvl="1"/>
            <a:r>
              <a:rPr lang="en-US" sz="2800" dirty="0">
                <a:ea typeface="+mn-lt"/>
                <a:cs typeface="+mn-lt"/>
              </a:rPr>
              <a:t>Validate the efficiency of layer transformations from CPU to DPU, ensuring compatibility and optimal performance across platforms.</a:t>
            </a:r>
            <a:endParaRPr lang="en-US" sz="2800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sz="2800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A5A5B2DC2F3642A057EF7355927910" ma:contentTypeVersion="18" ma:contentTypeDescription="Create a new document." ma:contentTypeScope="" ma:versionID="7e400393a9253cef90aa51c6e742729a">
  <xsd:schema xmlns:xsd="http://www.w3.org/2001/XMLSchema" xmlns:xs="http://www.w3.org/2001/XMLSchema" xmlns:p="http://schemas.microsoft.com/office/2006/metadata/properties" xmlns:ns2="0a99fc93-573c-4571-a755-2b527baccb7e" xmlns:ns3="5fd17364-0d4d-4030-996d-d52da7436ad2" targetNamespace="http://schemas.microsoft.com/office/2006/metadata/properties" ma:root="true" ma:fieldsID="73db7dad343286de903ed87fe4fa60e9" ns2:_="" ns3:_="">
    <xsd:import namespace="0a99fc93-573c-4571-a755-2b527baccb7e"/>
    <xsd:import namespace="5fd17364-0d4d-4030-996d-d52da7436ad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99fc93-573c-4571-a755-2b527baccb7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41d00d1-acd3-41c5-bece-91bcab9f1874}" ma:internalName="TaxCatchAll" ma:showField="CatchAllData" ma:web="0a99fc93-573c-4571-a755-2b527baccb7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d17364-0d4d-4030-996d-d52da7436a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b63f970-5cdc-4754-9609-fe17aae53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a99fc93-573c-4571-a755-2b527baccb7e" xsi:nil="true"/>
    <lcf76f155ced4ddcb4097134ff3c332f xmlns="5fd17364-0d4d-4030-996d-d52da7436ad2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A6E4FDB-14FF-4FB6-B26F-861B399085A5}">
  <ds:schemaRefs/>
</ds:datastoreItem>
</file>

<file path=customXml/itemProps2.xml><?xml version="1.0" encoding="utf-8"?>
<ds:datastoreItem xmlns:ds="http://schemas.openxmlformats.org/officeDocument/2006/customXml" ds:itemID="{F5E2755F-11C1-47E2-A269-D7E5DE3C9191}">
  <ds:schemaRefs/>
</ds:datastoreItem>
</file>

<file path=customXml/itemProps3.xml><?xml version="1.0" encoding="utf-8"?>
<ds:datastoreItem xmlns:ds="http://schemas.openxmlformats.org/officeDocument/2006/customXml" ds:itemID="{80A838BA-0150-4835-8E38-B0344EFA223E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3243</Words>
  <Application>WPS Presentation</Application>
  <PresentationFormat>Widescreen</PresentationFormat>
  <Paragraphs>99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SimSun</vt:lpstr>
      <vt:lpstr>Wingdings</vt:lpstr>
      <vt:lpstr>Verdana Pro</vt:lpstr>
      <vt:lpstr>Verdana</vt:lpstr>
      <vt:lpstr>Aptos Display</vt:lpstr>
      <vt:lpstr>Montserrat Black</vt:lpstr>
      <vt:lpstr>Microsoft YaHei</vt:lpstr>
      <vt:lpstr>Arial Unicode MS</vt:lpstr>
      <vt:lpstr>Aptos</vt:lpstr>
      <vt:lpstr>Calibri</vt:lpstr>
      <vt:lpstr>Office Theme</vt:lpstr>
      <vt:lpstr>PowerPoint 演示文稿</vt:lpstr>
      <vt:lpstr>PowerPoint 演示文稿</vt:lpstr>
      <vt:lpstr>Agenda</vt:lpstr>
      <vt:lpstr>Overview</vt:lpstr>
      <vt:lpstr>2. Introduction</vt:lpstr>
      <vt:lpstr>3. Project Process</vt:lpstr>
      <vt:lpstr>3. Project Process</vt:lpstr>
      <vt:lpstr>3. Project Process</vt:lpstr>
      <vt:lpstr>3. Project Process</vt:lpstr>
      <vt:lpstr>4. Protection and Licensing</vt:lpstr>
      <vt:lpstr>5. Technology and Tools</vt:lpstr>
      <vt:lpstr>6. Timeline and develop version</vt:lpstr>
      <vt:lpstr>7. Risk management</vt:lpstr>
      <vt:lpstr>8. 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Khoa Nguyen</dc:creator>
  <cp:lastModifiedBy>Minh Nguyễn Lê</cp:lastModifiedBy>
  <cp:revision>250</cp:revision>
  <dcterms:created xsi:type="dcterms:W3CDTF">2025-04-09T03:27:00Z</dcterms:created>
  <dcterms:modified xsi:type="dcterms:W3CDTF">2025-05-26T04:35:17Z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0x010100E8A5A5B2DC2F3642A057EF7355927910</vt:lpwstr>
  </property>
  <property fmtid="{D5CDD505-2E9C-101B-9397-08002B2CF9AE}" pid="3" name="ICV">
    <vt:lpwstr>EDD2FCBDD282441E93DF2F0572CFA682_12</vt:lpwstr>
  </property>
  <property fmtid="{D5CDD505-2E9C-101B-9397-08002B2CF9AE}" pid="4" name="KSOProductBuildVer">
    <vt:lpwstr>1033-12.2.0.21179</vt:lpwstr>
  </property>
</Properties>
</file>